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15479713" cy="12239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574"/>
  </p:normalViewPr>
  <p:slideViewPr>
    <p:cSldViewPr snapToGrid="0">
      <p:cViewPr>
        <p:scale>
          <a:sx n="38" d="100"/>
          <a:sy n="38" d="100"/>
        </p:scale>
        <p:origin x="1960" y="1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0979" y="2003106"/>
            <a:ext cx="13157756" cy="4261203"/>
          </a:xfrm>
        </p:spPr>
        <p:txBody>
          <a:bodyPr anchor="b"/>
          <a:lstStyle>
            <a:lvl1pPr algn="ctr">
              <a:defRPr sz="1015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4964" y="6428637"/>
            <a:ext cx="11609785" cy="2955075"/>
          </a:xfrm>
        </p:spPr>
        <p:txBody>
          <a:bodyPr/>
          <a:lstStyle>
            <a:lvl1pPr marL="0" indent="0" algn="ctr">
              <a:buNone/>
              <a:defRPr sz="4063"/>
            </a:lvl1pPr>
            <a:lvl2pPr marL="773994" indent="0" algn="ctr">
              <a:buNone/>
              <a:defRPr sz="3386"/>
            </a:lvl2pPr>
            <a:lvl3pPr marL="1547988" indent="0" algn="ctr">
              <a:buNone/>
              <a:defRPr sz="3047"/>
            </a:lvl3pPr>
            <a:lvl4pPr marL="2321982" indent="0" algn="ctr">
              <a:buNone/>
              <a:defRPr sz="2709"/>
            </a:lvl4pPr>
            <a:lvl5pPr marL="3095976" indent="0" algn="ctr">
              <a:buNone/>
              <a:defRPr sz="2709"/>
            </a:lvl5pPr>
            <a:lvl6pPr marL="3869969" indent="0" algn="ctr">
              <a:buNone/>
              <a:defRPr sz="2709"/>
            </a:lvl6pPr>
            <a:lvl7pPr marL="4643963" indent="0" algn="ctr">
              <a:buNone/>
              <a:defRPr sz="2709"/>
            </a:lvl7pPr>
            <a:lvl8pPr marL="5417957" indent="0" algn="ctr">
              <a:buNone/>
              <a:defRPr sz="2709"/>
            </a:lvl8pPr>
            <a:lvl9pPr marL="6191951" indent="0" algn="ctr">
              <a:buNone/>
              <a:defRPr sz="2709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492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32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077671" y="651647"/>
            <a:ext cx="3337813" cy="1037251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4231" y="651647"/>
            <a:ext cx="9819943" cy="1037251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319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940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6169" y="3051410"/>
            <a:ext cx="13351252" cy="5091343"/>
          </a:xfrm>
        </p:spPr>
        <p:txBody>
          <a:bodyPr anchor="b"/>
          <a:lstStyle>
            <a:lvl1pPr>
              <a:defRPr sz="1015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6169" y="8190919"/>
            <a:ext cx="13351252" cy="2677417"/>
          </a:xfrm>
        </p:spPr>
        <p:txBody>
          <a:bodyPr/>
          <a:lstStyle>
            <a:lvl1pPr marL="0" indent="0">
              <a:buNone/>
              <a:defRPr sz="4063">
                <a:solidFill>
                  <a:schemeClr val="tx1">
                    <a:tint val="82000"/>
                  </a:schemeClr>
                </a:solidFill>
              </a:defRPr>
            </a:lvl1pPr>
            <a:lvl2pPr marL="773994" indent="0">
              <a:buNone/>
              <a:defRPr sz="3386">
                <a:solidFill>
                  <a:schemeClr val="tx1">
                    <a:tint val="82000"/>
                  </a:schemeClr>
                </a:solidFill>
              </a:defRPr>
            </a:lvl2pPr>
            <a:lvl3pPr marL="1547988" indent="0">
              <a:buNone/>
              <a:defRPr sz="3047">
                <a:solidFill>
                  <a:schemeClr val="tx1">
                    <a:tint val="82000"/>
                  </a:schemeClr>
                </a:solidFill>
              </a:defRPr>
            </a:lvl3pPr>
            <a:lvl4pPr marL="2321982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4pPr>
            <a:lvl5pPr marL="3095976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5pPr>
            <a:lvl6pPr marL="3869969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6pPr>
            <a:lvl7pPr marL="4643963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7pPr>
            <a:lvl8pPr marL="5417957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8pPr>
            <a:lvl9pPr marL="6191951" indent="0">
              <a:buNone/>
              <a:defRPr sz="2709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042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4230" y="3258233"/>
            <a:ext cx="6578878" cy="776593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36605" y="3258233"/>
            <a:ext cx="6578878" cy="776593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7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247" y="651649"/>
            <a:ext cx="13351252" cy="236576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248" y="3000409"/>
            <a:ext cx="6548643" cy="1470454"/>
          </a:xfrm>
        </p:spPr>
        <p:txBody>
          <a:bodyPr anchor="b"/>
          <a:lstStyle>
            <a:lvl1pPr marL="0" indent="0">
              <a:buNone/>
              <a:defRPr sz="4063" b="1"/>
            </a:lvl1pPr>
            <a:lvl2pPr marL="773994" indent="0">
              <a:buNone/>
              <a:defRPr sz="3386" b="1"/>
            </a:lvl2pPr>
            <a:lvl3pPr marL="1547988" indent="0">
              <a:buNone/>
              <a:defRPr sz="3047" b="1"/>
            </a:lvl3pPr>
            <a:lvl4pPr marL="2321982" indent="0">
              <a:buNone/>
              <a:defRPr sz="2709" b="1"/>
            </a:lvl4pPr>
            <a:lvl5pPr marL="3095976" indent="0">
              <a:buNone/>
              <a:defRPr sz="2709" b="1"/>
            </a:lvl5pPr>
            <a:lvl6pPr marL="3869969" indent="0">
              <a:buNone/>
              <a:defRPr sz="2709" b="1"/>
            </a:lvl6pPr>
            <a:lvl7pPr marL="4643963" indent="0">
              <a:buNone/>
              <a:defRPr sz="2709" b="1"/>
            </a:lvl7pPr>
            <a:lvl8pPr marL="5417957" indent="0">
              <a:buNone/>
              <a:defRPr sz="2709" b="1"/>
            </a:lvl8pPr>
            <a:lvl9pPr marL="6191951" indent="0">
              <a:buNone/>
              <a:defRPr sz="270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248" y="4470863"/>
            <a:ext cx="6548643" cy="65759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36606" y="3000409"/>
            <a:ext cx="6580894" cy="1470454"/>
          </a:xfrm>
        </p:spPr>
        <p:txBody>
          <a:bodyPr anchor="b"/>
          <a:lstStyle>
            <a:lvl1pPr marL="0" indent="0">
              <a:buNone/>
              <a:defRPr sz="4063" b="1"/>
            </a:lvl1pPr>
            <a:lvl2pPr marL="773994" indent="0">
              <a:buNone/>
              <a:defRPr sz="3386" b="1"/>
            </a:lvl2pPr>
            <a:lvl3pPr marL="1547988" indent="0">
              <a:buNone/>
              <a:defRPr sz="3047" b="1"/>
            </a:lvl3pPr>
            <a:lvl4pPr marL="2321982" indent="0">
              <a:buNone/>
              <a:defRPr sz="2709" b="1"/>
            </a:lvl4pPr>
            <a:lvl5pPr marL="3095976" indent="0">
              <a:buNone/>
              <a:defRPr sz="2709" b="1"/>
            </a:lvl5pPr>
            <a:lvl6pPr marL="3869969" indent="0">
              <a:buNone/>
              <a:defRPr sz="2709" b="1"/>
            </a:lvl6pPr>
            <a:lvl7pPr marL="4643963" indent="0">
              <a:buNone/>
              <a:defRPr sz="2709" b="1"/>
            </a:lvl7pPr>
            <a:lvl8pPr marL="5417957" indent="0">
              <a:buNone/>
              <a:defRPr sz="2709" b="1"/>
            </a:lvl8pPr>
            <a:lvl9pPr marL="6191951" indent="0">
              <a:buNone/>
              <a:defRPr sz="2709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36606" y="4470863"/>
            <a:ext cx="6580894" cy="65759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47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7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532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247" y="815975"/>
            <a:ext cx="4992610" cy="2855913"/>
          </a:xfrm>
        </p:spPr>
        <p:txBody>
          <a:bodyPr anchor="b"/>
          <a:lstStyle>
            <a:lvl1pPr>
              <a:defRPr sz="541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80894" y="1762282"/>
            <a:ext cx="7836605" cy="8698067"/>
          </a:xfrm>
        </p:spPr>
        <p:txBody>
          <a:bodyPr/>
          <a:lstStyle>
            <a:lvl1pPr>
              <a:defRPr sz="5417"/>
            </a:lvl1pPr>
            <a:lvl2pPr>
              <a:defRPr sz="4740"/>
            </a:lvl2pPr>
            <a:lvl3pPr>
              <a:defRPr sz="4063"/>
            </a:lvl3pPr>
            <a:lvl4pPr>
              <a:defRPr sz="3386"/>
            </a:lvl4pPr>
            <a:lvl5pPr>
              <a:defRPr sz="3386"/>
            </a:lvl5pPr>
            <a:lvl6pPr>
              <a:defRPr sz="3386"/>
            </a:lvl6pPr>
            <a:lvl7pPr>
              <a:defRPr sz="3386"/>
            </a:lvl7pPr>
            <a:lvl8pPr>
              <a:defRPr sz="3386"/>
            </a:lvl8pPr>
            <a:lvl9pPr>
              <a:defRPr sz="338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6247" y="3671887"/>
            <a:ext cx="4992610" cy="6802626"/>
          </a:xfrm>
        </p:spPr>
        <p:txBody>
          <a:bodyPr/>
          <a:lstStyle>
            <a:lvl1pPr marL="0" indent="0">
              <a:buNone/>
              <a:defRPr sz="2709"/>
            </a:lvl1pPr>
            <a:lvl2pPr marL="773994" indent="0">
              <a:buNone/>
              <a:defRPr sz="2370"/>
            </a:lvl2pPr>
            <a:lvl3pPr marL="1547988" indent="0">
              <a:buNone/>
              <a:defRPr sz="2031"/>
            </a:lvl3pPr>
            <a:lvl4pPr marL="2321982" indent="0">
              <a:buNone/>
              <a:defRPr sz="1693"/>
            </a:lvl4pPr>
            <a:lvl5pPr marL="3095976" indent="0">
              <a:buNone/>
              <a:defRPr sz="1693"/>
            </a:lvl5pPr>
            <a:lvl6pPr marL="3869969" indent="0">
              <a:buNone/>
              <a:defRPr sz="1693"/>
            </a:lvl6pPr>
            <a:lvl7pPr marL="4643963" indent="0">
              <a:buNone/>
              <a:defRPr sz="1693"/>
            </a:lvl7pPr>
            <a:lvl8pPr marL="5417957" indent="0">
              <a:buNone/>
              <a:defRPr sz="1693"/>
            </a:lvl8pPr>
            <a:lvl9pPr marL="6191951" indent="0">
              <a:buNone/>
              <a:defRPr sz="169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99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247" y="815975"/>
            <a:ext cx="4992610" cy="2855913"/>
          </a:xfrm>
        </p:spPr>
        <p:txBody>
          <a:bodyPr anchor="b"/>
          <a:lstStyle>
            <a:lvl1pPr>
              <a:defRPr sz="541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80894" y="1762282"/>
            <a:ext cx="7836605" cy="8698067"/>
          </a:xfrm>
        </p:spPr>
        <p:txBody>
          <a:bodyPr anchor="t"/>
          <a:lstStyle>
            <a:lvl1pPr marL="0" indent="0">
              <a:buNone/>
              <a:defRPr sz="5417"/>
            </a:lvl1pPr>
            <a:lvl2pPr marL="773994" indent="0">
              <a:buNone/>
              <a:defRPr sz="4740"/>
            </a:lvl2pPr>
            <a:lvl3pPr marL="1547988" indent="0">
              <a:buNone/>
              <a:defRPr sz="4063"/>
            </a:lvl3pPr>
            <a:lvl4pPr marL="2321982" indent="0">
              <a:buNone/>
              <a:defRPr sz="3386"/>
            </a:lvl4pPr>
            <a:lvl5pPr marL="3095976" indent="0">
              <a:buNone/>
              <a:defRPr sz="3386"/>
            </a:lvl5pPr>
            <a:lvl6pPr marL="3869969" indent="0">
              <a:buNone/>
              <a:defRPr sz="3386"/>
            </a:lvl6pPr>
            <a:lvl7pPr marL="4643963" indent="0">
              <a:buNone/>
              <a:defRPr sz="3386"/>
            </a:lvl7pPr>
            <a:lvl8pPr marL="5417957" indent="0">
              <a:buNone/>
              <a:defRPr sz="3386"/>
            </a:lvl8pPr>
            <a:lvl9pPr marL="6191951" indent="0">
              <a:buNone/>
              <a:defRPr sz="338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6247" y="3671887"/>
            <a:ext cx="4992610" cy="6802626"/>
          </a:xfrm>
        </p:spPr>
        <p:txBody>
          <a:bodyPr/>
          <a:lstStyle>
            <a:lvl1pPr marL="0" indent="0">
              <a:buNone/>
              <a:defRPr sz="2709"/>
            </a:lvl1pPr>
            <a:lvl2pPr marL="773994" indent="0">
              <a:buNone/>
              <a:defRPr sz="2370"/>
            </a:lvl2pPr>
            <a:lvl3pPr marL="1547988" indent="0">
              <a:buNone/>
              <a:defRPr sz="2031"/>
            </a:lvl3pPr>
            <a:lvl4pPr marL="2321982" indent="0">
              <a:buNone/>
              <a:defRPr sz="1693"/>
            </a:lvl4pPr>
            <a:lvl5pPr marL="3095976" indent="0">
              <a:buNone/>
              <a:defRPr sz="1693"/>
            </a:lvl5pPr>
            <a:lvl6pPr marL="3869969" indent="0">
              <a:buNone/>
              <a:defRPr sz="1693"/>
            </a:lvl6pPr>
            <a:lvl7pPr marL="4643963" indent="0">
              <a:buNone/>
              <a:defRPr sz="1693"/>
            </a:lvl7pPr>
            <a:lvl8pPr marL="5417957" indent="0">
              <a:buNone/>
              <a:defRPr sz="1693"/>
            </a:lvl8pPr>
            <a:lvl9pPr marL="6191951" indent="0">
              <a:buNone/>
              <a:defRPr sz="1693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4231" y="651649"/>
            <a:ext cx="13351252" cy="23657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4231" y="3258233"/>
            <a:ext cx="13351252" cy="7765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4230" y="11344322"/>
            <a:ext cx="3482935" cy="651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03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88B555-9290-9F4C-80F9-F35CE81D7F90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27655" y="11344322"/>
            <a:ext cx="5224403" cy="651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3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2548" y="11344322"/>
            <a:ext cx="3482935" cy="6516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31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C13CF1-F900-E846-B469-1F2856AC07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414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47988" rtl="0" eaLnBrk="1" latinLnBrk="0" hangingPunct="1">
        <a:lnSpc>
          <a:spcPct val="90000"/>
        </a:lnSpc>
        <a:spcBef>
          <a:spcPct val="0"/>
        </a:spcBef>
        <a:buNone/>
        <a:defRPr sz="744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6997" indent="-386997" algn="l" defTabSz="1547988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4740" kern="1200">
          <a:solidFill>
            <a:schemeClr val="tx1"/>
          </a:solidFill>
          <a:latin typeface="+mn-lt"/>
          <a:ea typeface="+mn-ea"/>
          <a:cs typeface="+mn-cs"/>
        </a:defRPr>
      </a:lvl1pPr>
      <a:lvl2pPr marL="1160991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4063" kern="1200">
          <a:solidFill>
            <a:schemeClr val="tx1"/>
          </a:solidFill>
          <a:latin typeface="+mn-lt"/>
          <a:ea typeface="+mn-ea"/>
          <a:cs typeface="+mn-cs"/>
        </a:defRPr>
      </a:lvl2pPr>
      <a:lvl3pPr marL="1934985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386" kern="1200">
          <a:solidFill>
            <a:schemeClr val="tx1"/>
          </a:solidFill>
          <a:latin typeface="+mn-lt"/>
          <a:ea typeface="+mn-ea"/>
          <a:cs typeface="+mn-cs"/>
        </a:defRPr>
      </a:lvl3pPr>
      <a:lvl4pPr marL="2708979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4pPr>
      <a:lvl5pPr marL="3482972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5pPr>
      <a:lvl6pPr marL="4256966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6pPr>
      <a:lvl7pPr marL="5030960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7pPr>
      <a:lvl8pPr marL="5804954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8pPr>
      <a:lvl9pPr marL="6578948" indent="-386997" algn="l" defTabSz="1547988" rtl="0" eaLnBrk="1" latinLnBrk="0" hangingPunct="1">
        <a:lnSpc>
          <a:spcPct val="90000"/>
        </a:lnSpc>
        <a:spcBef>
          <a:spcPts val="846"/>
        </a:spcBef>
        <a:buFont typeface="Arial" panose="020B0604020202020204" pitchFamily="34" charset="0"/>
        <a:buChar char="•"/>
        <a:defRPr sz="304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1pPr>
      <a:lvl2pPr marL="773994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2pPr>
      <a:lvl3pPr marL="1547988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3pPr>
      <a:lvl4pPr marL="2321982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4pPr>
      <a:lvl5pPr marL="3095976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5pPr>
      <a:lvl6pPr marL="3869969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6pPr>
      <a:lvl7pPr marL="4643963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7pPr>
      <a:lvl8pPr marL="5417957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8pPr>
      <a:lvl9pPr marL="6191951" algn="l" defTabSz="1547988" rtl="0" eaLnBrk="1" latinLnBrk="0" hangingPunct="1">
        <a:defRPr sz="30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>
            <a:extLst>
              <a:ext uri="{FF2B5EF4-FFF2-40B4-BE49-F238E27FC236}">
                <a16:creationId xmlns:a16="http://schemas.microsoft.com/office/drawing/2014/main" id="{5B1CC230-C963-5DCD-3042-7548363140CA}"/>
              </a:ext>
            </a:extLst>
          </p:cNvPr>
          <p:cNvGrpSpPr/>
          <p:nvPr/>
        </p:nvGrpSpPr>
        <p:grpSpPr>
          <a:xfrm>
            <a:off x="6402" y="-6841"/>
            <a:ext cx="15372388" cy="12294973"/>
            <a:chOff x="-162932" y="-6841"/>
            <a:chExt cx="15372388" cy="12294973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0EB84DED-EEB6-EABD-6148-C64E7E2FF845}"/>
                </a:ext>
              </a:extLst>
            </p:cNvPr>
            <p:cNvSpPr/>
            <p:nvPr/>
          </p:nvSpPr>
          <p:spPr>
            <a:xfrm>
              <a:off x="13134291" y="10057304"/>
              <a:ext cx="1790700" cy="1804980"/>
            </a:xfrm>
            <a:prstGeom prst="ellipse">
              <a:avLst/>
            </a:prstGeom>
            <a:noFill/>
            <a:ln w="38100">
              <a:solidFill>
                <a:srgbClr val="FF00F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rgbClr val="FF00F3"/>
                  </a:solidFill>
                </a:rPr>
                <a:t>ROI</a:t>
              </a:r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F5A2F14F-C75E-E3BE-A936-26E9B72FFAC5}"/>
                </a:ext>
              </a:extLst>
            </p:cNvPr>
            <p:cNvGrpSpPr/>
            <p:nvPr/>
          </p:nvGrpSpPr>
          <p:grpSpPr>
            <a:xfrm>
              <a:off x="12849828" y="6497614"/>
              <a:ext cx="2359628" cy="2974915"/>
              <a:chOff x="12580676" y="-808295"/>
              <a:chExt cx="2359628" cy="2974915"/>
            </a:xfrm>
          </p:grpSpPr>
          <p:pic>
            <p:nvPicPr>
              <p:cNvPr id="112" name="Picture 111" descr="A circular object with square and square shapes&#10;&#10;Description automatically generated">
                <a:extLst>
                  <a:ext uri="{FF2B5EF4-FFF2-40B4-BE49-F238E27FC236}">
                    <a16:creationId xmlns:a16="http://schemas.microsoft.com/office/drawing/2014/main" id="{803C82CD-0EE9-FEDC-7200-402F056F6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580676" y="-223520"/>
                <a:ext cx="2359628" cy="2390140"/>
              </a:xfrm>
              <a:prstGeom prst="rect">
                <a:avLst/>
              </a:prstGeom>
            </p:spPr>
          </p:pic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D3142285-1017-AB2A-E6F6-D3892598D121}"/>
                  </a:ext>
                </a:extLst>
              </p:cNvPr>
              <p:cNvSpPr txBox="1"/>
              <p:nvPr/>
            </p:nvSpPr>
            <p:spPr>
              <a:xfrm>
                <a:off x="12928370" y="-808295"/>
                <a:ext cx="1664238" cy="584775"/>
              </a:xfrm>
              <a:prstGeom prst="rect">
                <a:avLst/>
              </a:prstGeom>
              <a:noFill/>
            </p:spPr>
            <p:txBody>
              <a:bodyPr wrap="none" rtlCol="0" anchor="b">
                <a:spAutoFit/>
              </a:bodyPr>
              <a:lstStyle/>
              <a:p>
                <a:pPr algn="ctr"/>
                <a:r>
                  <a:rPr lang="en-US" sz="3200" b="1" dirty="0" err="1"/>
                  <a:t>DCMPix</a:t>
                </a:r>
                <a:endParaRPr lang="en-US" sz="3200" b="1" dirty="0"/>
              </a:p>
            </p:txBody>
          </p:sp>
        </p:grp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49982E84-D5CB-5A0D-C24D-984BCD5FBB98}"/>
                </a:ext>
              </a:extLst>
            </p:cNvPr>
            <p:cNvGrpSpPr/>
            <p:nvPr/>
          </p:nvGrpSpPr>
          <p:grpSpPr>
            <a:xfrm>
              <a:off x="7661564" y="6572597"/>
              <a:ext cx="4405714" cy="5667028"/>
              <a:chOff x="7925277" y="-400300"/>
              <a:chExt cx="4024819" cy="5101995"/>
            </a:xfrm>
          </p:grpSpPr>
          <p:pic>
            <p:nvPicPr>
              <p:cNvPr id="110" name="Picture 109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852484E0-307C-A15D-0C9C-443211794E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2515" r="2922" b="4589"/>
              <a:stretch/>
            </p:blipFill>
            <p:spPr>
              <a:xfrm>
                <a:off x="7925277" y="-52033"/>
                <a:ext cx="4024819" cy="4753728"/>
              </a:xfrm>
              <a:prstGeom prst="rect">
                <a:avLst/>
              </a:prstGeom>
            </p:spPr>
          </p:pic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65FCB710-922A-6A7F-3D8B-B400A8A9F194}"/>
                  </a:ext>
                </a:extLst>
              </p:cNvPr>
              <p:cNvSpPr txBox="1"/>
              <p:nvPr/>
            </p:nvSpPr>
            <p:spPr>
              <a:xfrm>
                <a:off x="8256853" y="-400300"/>
                <a:ext cx="3379002" cy="584775"/>
              </a:xfrm>
              <a:prstGeom prst="rect">
                <a:avLst/>
              </a:prstGeom>
              <a:noFill/>
            </p:spPr>
            <p:txBody>
              <a:bodyPr wrap="none" rtlCol="0" anchor="b">
                <a:spAutoFit/>
              </a:bodyPr>
              <a:lstStyle/>
              <a:p>
                <a:pPr algn="ctr"/>
                <a:r>
                  <a:rPr lang="en-US" sz="3200" b="1" dirty="0" err="1"/>
                  <a:t>ViewerController</a:t>
                </a:r>
                <a:endParaRPr lang="en-US" sz="3200" b="1" dirty="0"/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6A84678B-8AD1-251E-C3CA-80C1A9068935}"/>
                </a:ext>
              </a:extLst>
            </p:cNvPr>
            <p:cNvGrpSpPr/>
            <p:nvPr/>
          </p:nvGrpSpPr>
          <p:grpSpPr>
            <a:xfrm>
              <a:off x="2492018" y="6572845"/>
              <a:ext cx="4446664" cy="5715287"/>
              <a:chOff x="5326499" y="6210382"/>
              <a:chExt cx="4446664" cy="5715287"/>
            </a:xfrm>
          </p:grpSpPr>
          <p:pic>
            <p:nvPicPr>
              <p:cNvPr id="108" name="Picture 107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9956F9BC-F87C-E1B2-157C-5CFAA41BD7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863" r="2695"/>
              <a:stretch/>
            </p:blipFill>
            <p:spPr>
              <a:xfrm>
                <a:off x="5326499" y="6553569"/>
                <a:ext cx="4446664" cy="5372100"/>
              </a:xfrm>
              <a:prstGeom prst="rect">
                <a:avLst/>
              </a:prstGeom>
            </p:spPr>
          </p:pic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75D6AF9F-C729-DA2B-1F98-8A1875569972}"/>
                  </a:ext>
                </a:extLst>
              </p:cNvPr>
              <p:cNvSpPr txBox="1"/>
              <p:nvPr/>
            </p:nvSpPr>
            <p:spPr>
              <a:xfrm>
                <a:off x="6265990" y="6210382"/>
                <a:ext cx="2606419" cy="584775"/>
              </a:xfrm>
              <a:prstGeom prst="rect">
                <a:avLst/>
              </a:prstGeom>
              <a:noFill/>
            </p:spPr>
            <p:txBody>
              <a:bodyPr wrap="none" rtlCol="0" anchor="b">
                <a:spAutoFit/>
              </a:bodyPr>
              <a:lstStyle/>
              <a:p>
                <a:pPr algn="ctr"/>
                <a:r>
                  <a:rPr lang="en-US" sz="3200" b="1" dirty="0" err="1"/>
                  <a:t>VRController</a:t>
                </a:r>
                <a:endParaRPr lang="en-US" sz="3200" b="1" dirty="0"/>
              </a:p>
            </p:txBody>
          </p: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E59D2DD0-68C2-58DE-9011-0A2F47D45783}"/>
                </a:ext>
              </a:extLst>
            </p:cNvPr>
            <p:cNvGrpSpPr/>
            <p:nvPr/>
          </p:nvGrpSpPr>
          <p:grpSpPr>
            <a:xfrm>
              <a:off x="-162932" y="7949138"/>
              <a:ext cx="2284023" cy="2776675"/>
              <a:chOff x="1151264" y="6192460"/>
              <a:chExt cx="2284023" cy="2776675"/>
            </a:xfrm>
          </p:grpSpPr>
          <p:pic>
            <p:nvPicPr>
              <p:cNvPr id="106" name="Picture 105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D65F701F-5F90-A6E8-9E23-65CA9AF2A88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35696" b="73325" l="30015" r="69837">
                            <a14:foregroundMark x1="44874" y1="37951" x2="50000" y2="35760"/>
                            <a14:foregroundMark x1="68499" y1="43750" x2="69837" y2="48325"/>
                            <a14:foregroundMark x1="53640" y1="71972" x2="51040" y2="73325"/>
                            <a14:foregroundMark x1="30015" y1="47036" x2="30015" y2="48776"/>
                          </a14:backgroundRemoval>
                        </a14:imgEffect>
                      </a14:imgLayer>
                    </a14:imgProps>
                  </a:ext>
                </a:extLst>
              </a:blip>
              <a:srcRect l="25145" t="31334" r="25231" b="22333"/>
              <a:stretch/>
            </p:blipFill>
            <p:spPr>
              <a:xfrm>
                <a:off x="1240162" y="6701588"/>
                <a:ext cx="2106226" cy="2267547"/>
              </a:xfrm>
              <a:prstGeom prst="rect">
                <a:avLst/>
              </a:prstGeom>
            </p:spPr>
          </p:pic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03C9C160-5DD0-BE50-3722-4BA9E589DF2A}"/>
                  </a:ext>
                </a:extLst>
              </p:cNvPr>
              <p:cNvSpPr txBox="1"/>
              <p:nvPr/>
            </p:nvSpPr>
            <p:spPr>
              <a:xfrm>
                <a:off x="1151264" y="6192460"/>
                <a:ext cx="2284023" cy="584775"/>
              </a:xfrm>
              <a:prstGeom prst="rect">
                <a:avLst/>
              </a:prstGeom>
              <a:noFill/>
            </p:spPr>
            <p:txBody>
              <a:bodyPr wrap="none" rtlCol="0" anchor="b">
                <a:spAutoFit/>
              </a:bodyPr>
              <a:lstStyle/>
              <a:p>
                <a:pPr algn="ctr"/>
                <a:r>
                  <a:rPr lang="en-US" sz="3200" b="1" dirty="0" err="1"/>
                  <a:t>ROIVolume</a:t>
                </a:r>
                <a:endParaRPr lang="en-US" sz="3200" b="1" dirty="0"/>
              </a:p>
            </p:txBody>
          </p:sp>
        </p:grp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65B7A4CE-9579-139B-5A21-02D2B8378B76}"/>
                </a:ext>
              </a:extLst>
            </p:cNvPr>
            <p:cNvGrpSpPr/>
            <p:nvPr/>
          </p:nvGrpSpPr>
          <p:grpSpPr>
            <a:xfrm>
              <a:off x="3658182" y="-6841"/>
              <a:ext cx="7772400" cy="5432772"/>
              <a:chOff x="-203200" y="-395220"/>
              <a:chExt cx="7772400" cy="5432772"/>
            </a:xfrm>
          </p:grpSpPr>
          <p:pic>
            <p:nvPicPr>
              <p:cNvPr id="104" name="Picture 103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93137B4A-CE20-7F4E-F938-C43F829049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-203200" y="0"/>
                <a:ext cx="7772400" cy="5037552"/>
              </a:xfrm>
              <a:prstGeom prst="rect">
                <a:avLst/>
              </a:prstGeom>
            </p:spPr>
          </p:pic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C78CA784-3D74-32BA-653D-43F06F2D87CE}"/>
                  </a:ext>
                </a:extLst>
              </p:cNvPr>
              <p:cNvSpPr txBox="1"/>
              <p:nvPr/>
            </p:nvSpPr>
            <p:spPr>
              <a:xfrm>
                <a:off x="1975321" y="-395220"/>
                <a:ext cx="3635291" cy="584775"/>
              </a:xfrm>
              <a:prstGeom prst="rect">
                <a:avLst/>
              </a:prstGeom>
              <a:noFill/>
            </p:spPr>
            <p:txBody>
              <a:bodyPr wrap="none" rtlCol="0" anchor="b">
                <a:spAutoFit/>
              </a:bodyPr>
              <a:lstStyle/>
              <a:p>
                <a:pPr algn="ctr"/>
                <a:r>
                  <a:rPr lang="en-US" sz="3200" b="1" dirty="0" err="1"/>
                  <a:t>BrowserController</a:t>
                </a:r>
                <a:endParaRPr lang="en-US" sz="3200" b="1" dirty="0"/>
              </a:p>
            </p:txBody>
          </p: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CA2343E-8558-9CB0-4D36-07ED6E283D88}"/>
                </a:ext>
              </a:extLst>
            </p:cNvPr>
            <p:cNvSpPr txBox="1"/>
            <p:nvPr/>
          </p:nvSpPr>
          <p:spPr>
            <a:xfrm>
              <a:off x="415922" y="1190277"/>
              <a:ext cx="2484976" cy="584775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en-US" sz="3200" b="1" dirty="0" err="1"/>
                <a:t>DicomStudy</a:t>
              </a:r>
              <a:endParaRPr lang="en-US" sz="3200" b="1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091D28AB-ECA3-E244-1CE7-8CE035A25E8E}"/>
                </a:ext>
              </a:extLst>
            </p:cNvPr>
            <p:cNvSpPr txBox="1"/>
            <p:nvPr/>
          </p:nvSpPr>
          <p:spPr>
            <a:xfrm>
              <a:off x="415922" y="1891950"/>
              <a:ext cx="2832699" cy="1077218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sz="3200" b="1" dirty="0" err="1"/>
                <a:t>DicomSeries</a:t>
              </a:r>
              <a:endParaRPr lang="en-US" sz="3200" b="1" dirty="0"/>
            </a:p>
            <a:p>
              <a:pPr marL="166687"/>
              <a:r>
                <a:rPr lang="en-US" sz="3200" dirty="0"/>
                <a:t>- </a:t>
              </a:r>
              <a:r>
                <a:rPr lang="en-US" sz="3200" dirty="0" err="1"/>
                <a:t>DicomImage</a:t>
              </a:r>
              <a:endParaRPr lang="en-US" sz="3200" dirty="0"/>
            </a:p>
          </p:txBody>
        </p: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B6F07AFA-BC1B-619C-FD73-C160C5EA2041}"/>
                </a:ext>
              </a:extLst>
            </p:cNvPr>
            <p:cNvCxnSpPr>
              <a:stCxn id="95" idx="3"/>
            </p:cNvCxnSpPr>
            <p:nvPr/>
          </p:nvCxnSpPr>
          <p:spPr>
            <a:xfrm flipV="1">
              <a:off x="2900898" y="1482664"/>
              <a:ext cx="2398466" cy="1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urved Connector 97">
              <a:extLst>
                <a:ext uri="{FF2B5EF4-FFF2-40B4-BE49-F238E27FC236}">
                  <a16:creationId xmlns:a16="http://schemas.microsoft.com/office/drawing/2014/main" id="{1D41780F-513F-AC2D-82F6-BB5C07B40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77543" y="1599563"/>
              <a:ext cx="2398466" cy="584775"/>
            </a:xfrm>
            <a:prstGeom prst="curvedConnector3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urved Connector 98">
              <a:extLst>
                <a:ext uri="{FF2B5EF4-FFF2-40B4-BE49-F238E27FC236}">
                  <a16:creationId xmlns:a16="http://schemas.microsoft.com/office/drawing/2014/main" id="{93D040FE-0534-8037-AF13-87D1F7A225E5}"/>
                </a:ext>
              </a:extLst>
            </p:cNvPr>
            <p:cNvCxnSpPr>
              <a:cxnSpLocks/>
              <a:stCxn id="104" idx="2"/>
              <a:endCxn id="111" idx="0"/>
            </p:cNvCxnSpPr>
            <p:nvPr/>
          </p:nvCxnSpPr>
          <p:spPr>
            <a:xfrm rot="16200000" flipH="1">
              <a:off x="8135813" y="4834500"/>
              <a:ext cx="1146666" cy="2329528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urved Connector 99">
              <a:extLst>
                <a:ext uri="{FF2B5EF4-FFF2-40B4-BE49-F238E27FC236}">
                  <a16:creationId xmlns:a16="http://schemas.microsoft.com/office/drawing/2014/main" id="{4115EE0E-0253-49F8-044B-A8101EBC925F}"/>
                </a:ext>
              </a:extLst>
            </p:cNvPr>
            <p:cNvCxnSpPr>
              <a:cxnSpLocks/>
              <a:stCxn id="110" idx="3"/>
              <a:endCxn id="112" idx="1"/>
            </p:cNvCxnSpPr>
            <p:nvPr/>
          </p:nvCxnSpPr>
          <p:spPr>
            <a:xfrm flipV="1">
              <a:off x="12067278" y="8277459"/>
              <a:ext cx="782550" cy="1322071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urved Connector 100">
              <a:extLst>
                <a:ext uri="{FF2B5EF4-FFF2-40B4-BE49-F238E27FC236}">
                  <a16:creationId xmlns:a16="http://schemas.microsoft.com/office/drawing/2014/main" id="{062F68A1-2664-B272-F0BB-1FBD100F38FC}"/>
                </a:ext>
              </a:extLst>
            </p:cNvPr>
            <p:cNvCxnSpPr>
              <a:cxnSpLocks/>
              <a:stCxn id="110" idx="3"/>
              <a:endCxn id="89" idx="2"/>
            </p:cNvCxnSpPr>
            <p:nvPr/>
          </p:nvCxnSpPr>
          <p:spPr>
            <a:xfrm>
              <a:off x="12067278" y="9599530"/>
              <a:ext cx="1067013" cy="1360264"/>
            </a:xfrm>
            <a:prstGeom prst="curved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BFAC8FAE-529E-D843-B5C3-A85E6B0E1AAA}"/>
                </a:ext>
              </a:extLst>
            </p:cNvPr>
            <p:cNvCxnSpPr>
              <a:cxnSpLocks/>
              <a:stCxn id="108" idx="1"/>
              <a:endCxn id="106" idx="3"/>
            </p:cNvCxnSpPr>
            <p:nvPr/>
          </p:nvCxnSpPr>
          <p:spPr>
            <a:xfrm flipH="1" flipV="1">
              <a:off x="2032192" y="9592040"/>
              <a:ext cx="459826" cy="1004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B849E158-6929-18F4-CCE4-808559BF5413}"/>
                </a:ext>
              </a:extLst>
            </p:cNvPr>
            <p:cNvCxnSpPr>
              <a:cxnSpLocks/>
              <a:stCxn id="110" idx="1"/>
              <a:endCxn id="108" idx="3"/>
            </p:cNvCxnSpPr>
            <p:nvPr/>
          </p:nvCxnSpPr>
          <p:spPr>
            <a:xfrm flipH="1">
              <a:off x="6938682" y="9599530"/>
              <a:ext cx="722882" cy="255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8479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10</Words>
  <Application>Microsoft Macintosh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Blackledge</dc:creator>
  <cp:lastModifiedBy>Matthew Blackledge</cp:lastModifiedBy>
  <cp:revision>3</cp:revision>
  <dcterms:created xsi:type="dcterms:W3CDTF">2024-06-10T07:53:47Z</dcterms:created>
  <dcterms:modified xsi:type="dcterms:W3CDTF">2024-06-10T08:15:56Z</dcterms:modified>
</cp:coreProperties>
</file>

<file path=docProps/thumbnail.jpeg>
</file>